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071810"/>
            <a:ext cx="7543800" cy="1524000"/>
          </a:xfrm>
        </p:spPr>
        <p:txBody>
          <a:bodyPr/>
          <a:lstStyle/>
          <a:p>
            <a:r>
              <a:rPr lang="ru-RU" sz="2800" dirty="0" smtClean="0"/>
              <a:t>«</a:t>
            </a:r>
            <a:r>
              <a:rPr lang="ru-RU" sz="2800" dirty="0" smtClean="0"/>
              <a:t>Моя мечта – собственный бизнес»</a:t>
            </a:r>
            <a:endParaRPr lang="en-US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Автор работы: Дроздов Всеволод</a:t>
            </a:r>
          </a:p>
          <a:p>
            <a:r>
              <a:rPr lang="ru-RU" dirty="0" smtClean="0"/>
              <a:t>Класс: </a:t>
            </a:r>
            <a:r>
              <a:rPr lang="ru-RU" dirty="0" smtClean="0"/>
              <a:t>10, школа 53</a:t>
            </a:r>
            <a:endParaRPr lang="ru-RU" dirty="0" smtClean="0"/>
          </a:p>
          <a:p>
            <a:r>
              <a:rPr lang="ru-RU" dirty="0" smtClean="0"/>
              <a:t>Руководитель от школы: </a:t>
            </a:r>
            <a:r>
              <a:rPr lang="ru-RU" dirty="0" smtClean="0"/>
              <a:t>Маслова Маргарита </a:t>
            </a:r>
            <a:r>
              <a:rPr lang="ru-RU" dirty="0" smtClean="0"/>
              <a:t>Александровна</a:t>
            </a:r>
          </a:p>
          <a:p>
            <a:r>
              <a:rPr lang="ru-RU" dirty="0" smtClean="0"/>
              <a:t>Руководитель от вуза: Медведева Мария Валерьевна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7932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/>
              <a:t>Муниципальное бюджетное общеобразовательное учреждение «средняя школа №53»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2287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496944" cy="720080"/>
          </a:xfrm>
        </p:spPr>
        <p:txBody>
          <a:bodyPr>
            <a:noAutofit/>
          </a:bodyPr>
          <a:lstStyle/>
          <a:p>
            <a:r>
              <a:rPr lang="ru-RU" sz="2000" dirty="0"/>
              <a:t>Перед любым человеком, решившим заниматься предпринимательством, стоит вопрос: «С чего начать?»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6" name="Picture 2" descr="Бизнес-планирование по правил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592" y="1802052"/>
            <a:ext cx="6418684" cy="43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592" y="124340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Создание своего дела необходимо начинать с планирования.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0338"/>
            <a:ext cx="7344816" cy="6480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Выбор отрасли. Мой выбор – сфера общественного питания</a:t>
            </a:r>
            <a:endParaRPr lang="en-US" sz="2000" dirty="0"/>
          </a:p>
        </p:txBody>
      </p:sp>
      <p:sp>
        <p:nvSpPr>
          <p:cNvPr id="5" name="AutoShape 2" descr="Сфера общественного питания, ресторанный би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Сфера общественного питания, ресторанный бизне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Сфера общественного питания, ресторанный бизне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Предпринимателей сферы общественного питания приглашаем на деловую встреч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58" y="1124744"/>
            <a:ext cx="3407701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0271" y="9382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Заведения</a:t>
            </a:r>
            <a:endParaRPr lang="en-US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16216" y="1340768"/>
            <a:ext cx="0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4048" y="1340768"/>
            <a:ext cx="1060598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76256" y="1340768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1721" y="1969931"/>
            <a:ext cx="156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заготовочные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786375" y="1988563"/>
            <a:ext cx="1648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доготовочные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498230" y="1997524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полного цикла</a:t>
            </a:r>
            <a:endParaRPr lang="en-US" sz="1400" dirty="0"/>
          </a:p>
        </p:txBody>
      </p:sp>
      <p:pic>
        <p:nvPicPr>
          <p:cNvPr id="23" name="Picture 10" descr="Фастфуд против нефти - новая концепция современной АЗ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186631" cy="34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59632" y="46531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Заведение </a:t>
            </a:r>
            <a:r>
              <a:rPr lang="ru-RU" dirty="0" err="1" smtClean="0"/>
              <a:t>доготовочного</a:t>
            </a:r>
            <a:r>
              <a:rPr lang="ru-RU" dirty="0" smtClean="0"/>
              <a:t> типа</a:t>
            </a:r>
            <a:br>
              <a:rPr lang="ru-RU" dirty="0" smtClean="0"/>
            </a:br>
            <a:r>
              <a:rPr lang="ru-RU" dirty="0" smtClean="0"/>
              <a:t>Придорожное кафе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44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7272808" cy="5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Форма организации. Мой выбор ИП</a:t>
            </a:r>
            <a:endParaRPr lang="en-US" sz="2000" dirty="0"/>
          </a:p>
        </p:txBody>
      </p:sp>
      <p:pic>
        <p:nvPicPr>
          <p:cNvPr id="3074" name="Picture 2" descr="Что лучше открыть ИП или ООО — основные отличия, плюсы и минусы | BanksTo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67031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гистрация ИП: пошаговая инструкция — «Моё дел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206841"/>
            <a:ext cx="4475581" cy="22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933056"/>
            <a:ext cx="8292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открытия своего бизнеса я выбрал форму ИП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Такое предприятие гораздо </a:t>
            </a:r>
            <a:endParaRPr lang="en-US" dirty="0"/>
          </a:p>
          <a:p>
            <a:r>
              <a:rPr lang="ru-RU" dirty="0"/>
              <a:t>проще как зарегистрировать, так и закрыть.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2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800100"/>
            <a:ext cx="6781800" cy="1600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Конкуренты</a:t>
            </a:r>
            <a:endParaRPr lang="en-US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12768" cy="51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25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4624"/>
            <a:ext cx="3954016" cy="7269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Услуги кафе</a:t>
            </a:r>
            <a:endParaRPr lang="en-US" sz="2000" dirty="0"/>
          </a:p>
        </p:txBody>
      </p:sp>
      <p:pic>
        <p:nvPicPr>
          <p:cNvPr id="5122" name="Picture 2" descr="Организовать летнее придорожное кафе легко! Идея малого бизнеса: bloggerus 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932" y="908720"/>
            <a:ext cx="3827562" cy="23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к открыть придорожное кафе с нуля. Бизнес план и рекоменд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672408" cy="25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63235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Успех придорожного кафе — в его расположении.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39330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Придорожное кафе — место для людей, которые находятся в пути, поэтому для них важна скорость обслуживания.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98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44816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      Маркетинг</a:t>
            </a:r>
            <a:endParaRPr lang="en-US" sz="2400" dirty="0"/>
          </a:p>
        </p:txBody>
      </p:sp>
      <p:pic>
        <p:nvPicPr>
          <p:cNvPr id="6146" name="Picture 2" descr="Как открыть придорожное кафе (май 2021) — как открыть с нуля, примеры и  готовый план с расчетами для начинающ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143" y="2420888"/>
            <a:ext cx="4176464" cy="27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ОП-10 лучших навигаторов на Андроид для авто и пешех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47" y="1700808"/>
            <a:ext cx="3673623" cy="24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Акция - месяц обслуживания в подар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049" y="4317731"/>
            <a:ext cx="1656184" cy="13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Акции и скидки на новостройки от застройщ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693"/>
            <a:ext cx="2088232" cy="13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8448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Яркий баннер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51415" y="1237402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арты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735894"/>
            <a:ext cx="400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Скидки и Акции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08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76672"/>
            <a:ext cx="1289720" cy="51095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Затраты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26" y="2060848"/>
            <a:ext cx="4211960" cy="300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281" y="2073060"/>
            <a:ext cx="4392488" cy="300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771800" y="1196752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040" y="1196752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41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8394" y="0"/>
            <a:ext cx="6618312" cy="7989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Доход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141678" cy="365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95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55</TotalTime>
  <Words>150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«Моя мечта – собственный бизнес»</vt:lpstr>
      <vt:lpstr>Перед любым человеком, решившим заниматься предпринимательством, стоит вопрос: «С чего начать?» </vt:lpstr>
      <vt:lpstr>Выбор отрасли. Мой выбор – сфера общественного питания</vt:lpstr>
      <vt:lpstr>Форма организации. Мой выбор ИП</vt:lpstr>
      <vt:lpstr>Конкуренты</vt:lpstr>
      <vt:lpstr>Услуги кафе</vt:lpstr>
      <vt:lpstr>                                                    Маркетинг</vt:lpstr>
      <vt:lpstr>Затраты</vt:lpstr>
      <vt:lpstr>Доход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 «Моя мечта – собственный бизнес»</dc:title>
  <dc:creator>Sem</dc:creator>
  <cp:lastModifiedBy>User</cp:lastModifiedBy>
  <cp:revision>8</cp:revision>
  <dcterms:created xsi:type="dcterms:W3CDTF">2021-05-21T12:52:53Z</dcterms:created>
  <dcterms:modified xsi:type="dcterms:W3CDTF">2021-06-30T10:51:36Z</dcterms:modified>
</cp:coreProperties>
</file>